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76" r:id="rId9"/>
    <p:sldId id="267" r:id="rId10"/>
    <p:sldId id="277" r:id="rId11"/>
    <p:sldId id="269" r:id="rId12"/>
    <p:sldId id="268" r:id="rId13"/>
    <p:sldId id="278" r:id="rId14"/>
    <p:sldId id="270" r:id="rId15"/>
    <p:sldId id="279" r:id="rId16"/>
    <p:sldId id="263" r:id="rId17"/>
    <p:sldId id="262" r:id="rId18"/>
    <p:sldId id="264" r:id="rId19"/>
    <p:sldId id="265" r:id="rId20"/>
    <p:sldId id="271" r:id="rId21"/>
    <p:sldId id="272" r:id="rId22"/>
    <p:sldId id="273" r:id="rId23"/>
    <p:sldId id="274" r:id="rId24"/>
    <p:sldId id="275" r:id="rId2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38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46469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the session: 'Today we’ll explore Python using JupyterLab. Python is a powerful yet beginner-friendly language, and JupyterLab is a great tool for interactive learning.'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Task: Ask them to classify someone as Teenager, Adult, or Senior. Encourage trying different age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lists: a way to store multiple values. Demonstrate how indexing works and introduce simple looping.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for and while loops work. Show iteration using examples with numbers or strings.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Task: Use a for-loop to print a list of fruits. Use while-loop to print numbers. Encourage modifying them.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what a function is. Use 'greet' as a relatable example. Highlight reusability and return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Task: Create greet() and a meter-to-cm converter. Have them test it with their own names or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simple plotting with matplotlib. Emphasize how visualization helps understand data or functions.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Task: Plot y = x^2, then encourage trying y = x^3 or other math functions. Add labels, title, grid.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Summarize the session. Remind learners they’ve touched variables, functions, loops, plotting, and how to test code in Jupyter.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Encourage continued exploration with pandas, NumPy, matplotlib. Suggest small projects or data analysis tasks in notebooks.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that Python is general-purpose and widely used. Highlight how its simplicity makes it ideal for beginners. Mention its use in AI, web, data science.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JupyterLab lets us write and run code in small blocks called cells. Mention it's great for combining code, output, and notes — ideal for education and experimentation.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For beginners, installing via Anaconda is easiest. Walk them through the download and launch via Anaconda Navigator.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the manual option for those who prefer pip. Highlight the commands and when to use terminal vs GUI.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Demonstrate launching JupyterLab and creating a new notebook. Emphasize the use of 'cells' and Shift+Enter to run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Introduce the concept of variables. Stress that Python doesn't require declaring types. Mention common types like int, float, str, bool.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Task: Ask learners to try creating variables like their name, age. Use print() and type() to show what they contain and their types.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that conditionals let us make decisions in code. Show a simple if-elif-else structure based on a person's 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Introduction to Python using JupyterLab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A beginner-friendly guide to get started with Python and JupyterLab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2: Conditionals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Check if a person is a Teenager, Adult, or Senior.</a:t>
            </a:r>
          </a:p>
          <a:p>
            <a:r>
              <a:t>Use if, elif, else statements based on the age value.</a:t>
            </a:r>
          </a:p>
          <a:p>
            <a:r>
              <a:t>Challenge: Change age and rerun to test other paths.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Lists and Arrays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Lists store multiple items in a single variable.</a:t>
            </a:r>
          </a:p>
          <a:p>
            <a:r>
              <a:rPr dirty="0"/>
              <a:t>Example: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fruits = ['apple', 'banana', 'cherry']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print(fruits[1])  # Output: banana</a:t>
            </a:r>
          </a:p>
          <a:p>
            <a:r>
              <a:rPr dirty="0"/>
              <a:t>Use loops to access list items.</a:t>
            </a:r>
          </a:p>
          <a:p>
            <a:r>
              <a:rPr dirty="0"/>
              <a:t>Use libraries like NumPy for arrays.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Loops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dirty="0"/>
          </a:p>
          <a:p>
            <a:r>
              <a:rPr dirty="0"/>
              <a:t>Used to repeat actions multiple times.</a:t>
            </a:r>
          </a:p>
          <a:p>
            <a:r>
              <a:rPr dirty="0"/>
              <a:t>For Loop Example: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for fruit in ['apple', 'banana']: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   print(fruit)</a:t>
            </a:r>
          </a:p>
          <a:p>
            <a:r>
              <a:rPr dirty="0"/>
              <a:t>While Loop Example: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count = 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while count &lt; 5: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   print(count)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dirty="0"/>
              <a:t>    count +=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3: Loops and Lists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a list of 5 fruits and print them using a for loop.</a:t>
            </a:r>
          </a:p>
          <a:p>
            <a:r>
              <a:t>Use a while loop to print numbers from 1 to 5.</a:t>
            </a:r>
          </a:p>
          <a:p>
            <a:r>
              <a:t>Challenge: Modify list or loop for new data.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Functions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dirty="0"/>
          </a:p>
          <a:p>
            <a:r>
              <a:rPr dirty="0"/>
              <a:t>Functions are reusable blocks of code.</a:t>
            </a:r>
          </a:p>
          <a:p>
            <a:r>
              <a:rPr dirty="0"/>
              <a:t>Define with def keyword.</a:t>
            </a:r>
          </a:p>
          <a:p>
            <a:r>
              <a:rPr dirty="0"/>
              <a:t>Syntax:</a:t>
            </a:r>
          </a:p>
          <a:p>
            <a:pPr marL="0" indent="0">
              <a:buNone/>
            </a:pPr>
            <a:r>
              <a:rPr dirty="0"/>
              <a:t>  def greet(name):</a:t>
            </a:r>
          </a:p>
          <a:p>
            <a:pPr marL="0" indent="0">
              <a:buNone/>
            </a:pPr>
            <a:r>
              <a:rPr dirty="0"/>
              <a:t>      return </a:t>
            </a:r>
            <a:r>
              <a:rPr dirty="0" err="1"/>
              <a:t>f'Hello</a:t>
            </a:r>
            <a:r>
              <a:rPr dirty="0"/>
              <a:t>, {name}'</a:t>
            </a:r>
          </a:p>
          <a:p>
            <a:r>
              <a:rPr dirty="0"/>
              <a:t>Call a function with arguments:</a:t>
            </a:r>
          </a:p>
          <a:p>
            <a:pPr marL="0" indent="0">
              <a:buNone/>
            </a:pPr>
            <a:r>
              <a:rPr dirty="0"/>
              <a:t>  greet('Siti')  # Output: Hello, Siti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4: Functions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Create a function greet(name) to return a greeting.</a:t>
            </a:r>
          </a:p>
          <a:p>
            <a:r>
              <a:t>Create another function to convert meters to centimeters.</a:t>
            </a:r>
          </a:p>
          <a:p>
            <a:r>
              <a:t>Test your functions with sample data.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Simple Plotting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Use matplotlib for plotting.</a:t>
            </a:r>
          </a:p>
          <a:p>
            <a:r>
              <a:t>Code: import matplotlib.pyplot as plt</a:t>
            </a:r>
          </a:p>
          <a:p>
            <a:r>
              <a:t>plt.plot(x, y), plt.show() to display chart in notebook.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5: Plotting with matplotlib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matplotlib to plot a line chart (e.g., squares of x).</a:t>
            </a:r>
          </a:p>
          <a:p>
            <a:r>
              <a:t>Add title, x/y labels, and grid.</a:t>
            </a:r>
          </a:p>
          <a:p>
            <a:r>
              <a:t>Challenge: Modify y = x^3 or other function.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Python is beginner-friendly and powerful.</a:t>
            </a:r>
          </a:p>
          <a:p>
            <a:r>
              <a:t>JupyterLab is great for learning and data analysis.</a:t>
            </a:r>
          </a:p>
          <a:p>
            <a:r>
              <a:t>Learn variables, loops, functions, and plotting.</a:t>
            </a:r>
          </a:p>
          <a:p>
            <a:r>
              <a:t>Run and test your code interactively.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What's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Explore libraries like NumPy, pandas, and matplotlib.</a:t>
            </a:r>
          </a:p>
          <a:p>
            <a:r>
              <a:t>Try building simple projects or data visualizations.</a:t>
            </a:r>
          </a:p>
          <a:p>
            <a:r>
              <a:t>Use Jupyter Notebooks to document and share your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Python?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 high-level, general-purpose programming language.</a:t>
            </a:r>
          </a:p>
          <a:p>
            <a:r>
              <a:t>Popular for web development, automation, data analysis, AI, and more.</a:t>
            </a:r>
          </a:p>
          <a:p>
            <a:r>
              <a:t>Easy to learn due to simple and readable syntax.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Python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/>
          </a:p>
          <a:p>
            <a:r>
              <a:t>Variables store data values using an assignment operator (=).</a:t>
            </a:r>
          </a:p>
          <a:p>
            <a:r>
              <a:t>No need to declare type explicitly.</a:t>
            </a:r>
          </a:p>
          <a:p>
            <a:r>
              <a:t>Examples:</a:t>
            </a:r>
          </a:p>
          <a:p>
            <a:r>
              <a:t>  name = 'Ali'        # String</a:t>
            </a:r>
          </a:p>
          <a:p>
            <a:r>
              <a:t>  age = 25            # Integer</a:t>
            </a:r>
          </a:p>
          <a:p>
            <a:r>
              <a:t>  height = 1.75       # Float</a:t>
            </a:r>
          </a:p>
          <a:p>
            <a:r>
              <a:t>  is_student = True   # Boolean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Variable Naming Rules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Must start with a letter or underscore (_).</a:t>
            </a:r>
          </a:p>
          <a:p>
            <a:r>
              <a:t>Cannot start with a number.</a:t>
            </a:r>
          </a:p>
          <a:p>
            <a:r>
              <a:t>Can contain letters, numbers, and underscores.</a:t>
            </a:r>
          </a:p>
          <a:p>
            <a:r>
              <a:t>Case-sensitive: name and Name are different.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Python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str    - 'Hello'           → Text or string</a:t>
            </a:r>
          </a:p>
          <a:p>
            <a:r>
              <a:t>int    - 25                → Whole number</a:t>
            </a:r>
          </a:p>
          <a:p>
            <a:r>
              <a:t>float  - 3.14              → Decimal number</a:t>
            </a:r>
          </a:p>
          <a:p>
            <a:r>
              <a:t>bool   - True or False     → Logical value</a:t>
            </a:r>
          </a:p>
          <a:p>
            <a:r>
              <a:t>list   - [1, 2, 3]         → Collection of items</a:t>
            </a:r>
          </a:p>
          <a:p>
            <a:r>
              <a:t>tuple  - (1, 2, 3)         → Ordered, immutable items</a:t>
            </a:r>
          </a:p>
          <a:p>
            <a:r>
              <a:t>dict   - {'name':'Ali'}    → Key-value pairs</a:t>
            </a:r>
          </a:p>
          <a:p>
            <a:r>
              <a:t>set    - {1, 2, 3}         → Unique unordered items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Examples of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/>
          </a:p>
          <a:p>
            <a:r>
              <a:t>name = 'Amina'             # str</a:t>
            </a:r>
          </a:p>
          <a:p>
            <a:r>
              <a:t>age = 21                   # int</a:t>
            </a:r>
          </a:p>
          <a:p>
            <a:r>
              <a:t>height = 1.68              # float</a:t>
            </a:r>
          </a:p>
          <a:p>
            <a:r>
              <a:t>is_student = True          # bool</a:t>
            </a:r>
          </a:p>
          <a:p>
            <a:r>
              <a:t>fruits = ['apple', 'banana'] # list</a:t>
            </a:r>
          </a:p>
          <a:p>
            <a:r>
              <a:t>coordinates = (4, 5)       # tuple</a:t>
            </a:r>
          </a:p>
          <a:p>
            <a:r>
              <a:t>person = {'name':'Amina'} # dict</a:t>
            </a:r>
          </a:p>
          <a:p>
            <a:r>
              <a:t>unique_numbers = {1, 2, 3}# set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Checking Data Types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Use type() to check variable types:</a:t>
            </a:r>
          </a:p>
          <a:p>
            <a:r>
              <a:t>  print(type(name))         # &lt;class 'str'&gt;</a:t>
            </a:r>
          </a:p>
          <a:p>
            <a:r>
              <a:t>  print(type(age))          # &lt;class 'int'&gt;</a:t>
            </a:r>
          </a:p>
          <a:p>
            <a:r>
              <a:t>  print(type(fruits))       # &lt;class 'list'&gt;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JupyterLab?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An interactive coding environment for Python.</a:t>
            </a:r>
          </a:p>
          <a:p>
            <a:r>
              <a:t>Write and run code in 'cells'.</a:t>
            </a:r>
          </a:p>
          <a:p>
            <a:r>
              <a:t>See outputs instantly, combine code, charts, and formatted notes.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Install Python &amp; JupyterLab - Option A (Anaconda)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Download Anaconda from anaconda.com.</a:t>
            </a:r>
          </a:p>
          <a:p>
            <a:r>
              <a:t>Install for your OS: Windows/macOS/Linux.</a:t>
            </a:r>
          </a:p>
          <a:p>
            <a:r>
              <a:t>Launch Anaconda Navigator and click 'Launch' under JupyterLab.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Install Python &amp; JupyterLab - Option B (Manual)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Install Python from python.org.</a:t>
            </a:r>
          </a:p>
          <a:p>
            <a:r>
              <a:t>Install JupyterLab using pip: pip install jupyterlab.</a:t>
            </a:r>
          </a:p>
          <a:p>
            <a:r>
              <a:t>Launch with: jupyter lab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Starting with JupyterLab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Open JupyterLab from Anaconda or terminal.</a:t>
            </a:r>
          </a:p>
          <a:p>
            <a:r>
              <a:t>Click 'Python 3 Notebook'.</a:t>
            </a:r>
          </a:p>
          <a:p>
            <a:r>
              <a:t>Write Python code in cells and run with Shift + Enter.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Variables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/>
          </a:p>
          <a:p>
            <a:r>
              <a:t>Used to store data values.</a:t>
            </a:r>
          </a:p>
          <a:p>
            <a:r>
              <a:t>No need to declare type explicitly.</a:t>
            </a:r>
          </a:p>
          <a:p>
            <a:r>
              <a:t>Examples:</a:t>
            </a:r>
          </a:p>
          <a:p>
            <a:r>
              <a:t>  name = 'Ali'        # String</a:t>
            </a:r>
          </a:p>
          <a:p>
            <a:r>
              <a:t>  age = 25            # Integer</a:t>
            </a:r>
          </a:p>
          <a:p>
            <a:r>
              <a:t>  height = 1.75       # Float</a:t>
            </a:r>
          </a:p>
          <a:p>
            <a:r>
              <a:t>  is_student = True   # Boolean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Task 1: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Create variables for name, age, height, and </a:t>
            </a:r>
            <a:r>
              <a:rPr dirty="0" err="1"/>
              <a:t>is_student</a:t>
            </a:r>
            <a:r>
              <a:rPr dirty="0"/>
              <a:t>.</a:t>
            </a:r>
          </a:p>
          <a:p>
            <a:r>
              <a:rPr dirty="0"/>
              <a:t>Use print() and type() to show their values and types.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Conditionals in Python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dirty="0"/>
          </a:p>
          <a:p>
            <a:r>
              <a:rPr dirty="0"/>
              <a:t>Used to perform actions based on conditions.</a:t>
            </a:r>
          </a:p>
          <a:p>
            <a:r>
              <a:rPr dirty="0"/>
              <a:t>Syntax:</a:t>
            </a:r>
          </a:p>
          <a:p>
            <a:r>
              <a:rPr dirty="0"/>
              <a:t>  if condition:</a:t>
            </a:r>
          </a:p>
          <a:p>
            <a:r>
              <a:rPr dirty="0"/>
              <a:t>      # do something</a:t>
            </a:r>
          </a:p>
          <a:p>
            <a:r>
              <a:rPr dirty="0"/>
              <a:t>  </a:t>
            </a:r>
            <a:r>
              <a:rPr dirty="0" err="1"/>
              <a:t>elif</a:t>
            </a:r>
            <a:r>
              <a:rPr dirty="0"/>
              <a:t> </a:t>
            </a:r>
            <a:r>
              <a:rPr dirty="0" err="1"/>
              <a:t>another_condition</a:t>
            </a:r>
            <a:r>
              <a:rPr dirty="0"/>
              <a:t>:</a:t>
            </a:r>
          </a:p>
          <a:p>
            <a:r>
              <a:rPr dirty="0"/>
              <a:t>      # do something else</a:t>
            </a:r>
          </a:p>
          <a:p>
            <a:r>
              <a:rPr dirty="0"/>
              <a:t>  else:</a:t>
            </a:r>
          </a:p>
          <a:p>
            <a:r>
              <a:rPr dirty="0"/>
              <a:t>      # default action</a:t>
            </a:r>
          </a:p>
          <a:p>
            <a:r>
              <a:rPr dirty="0"/>
              <a:t>Example:</a:t>
            </a:r>
          </a:p>
          <a:p>
            <a:r>
              <a:rPr dirty="0"/>
              <a:t>  if age &gt;= 18: print('Adult')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6385</TotalTime>
  <Words>1428</Words>
  <Application>Microsoft Macintosh PowerPoint</Application>
  <PresentationFormat>On-screen Show (4:3)</PresentationFormat>
  <Paragraphs>171</Paragraphs>
  <Slides>24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Introduction to Python using JupyterLab</vt:lpstr>
      <vt:lpstr>What is Python?</vt:lpstr>
      <vt:lpstr>What is JupyterLab?</vt:lpstr>
      <vt:lpstr>Install Python &amp; JupyterLab - Option A (Anaconda)</vt:lpstr>
      <vt:lpstr>Install Python &amp; JupyterLab - Option B (Manual)</vt:lpstr>
      <vt:lpstr>Starting with JupyterLab</vt:lpstr>
      <vt:lpstr>Variables in Python</vt:lpstr>
      <vt:lpstr>Task 1: Variables</vt:lpstr>
      <vt:lpstr>Conditionals in Python</vt:lpstr>
      <vt:lpstr>Task 2: Conditionals</vt:lpstr>
      <vt:lpstr>Lists and Arrays in Python</vt:lpstr>
      <vt:lpstr>Loops in Python</vt:lpstr>
      <vt:lpstr>Task 3: Loops and Lists</vt:lpstr>
      <vt:lpstr>Functions in Python</vt:lpstr>
      <vt:lpstr>Task 4: Functions</vt:lpstr>
      <vt:lpstr>Simple Plotting Example</vt:lpstr>
      <vt:lpstr>Task 5: Plotting with matplotlib</vt:lpstr>
      <vt:lpstr>Summary</vt:lpstr>
      <vt:lpstr>What's Next?</vt:lpstr>
      <vt:lpstr>Python Variables</vt:lpstr>
      <vt:lpstr>Variable Naming Rules</vt:lpstr>
      <vt:lpstr>Python Data Types</vt:lpstr>
      <vt:lpstr>Examples of Data Types</vt:lpstr>
      <vt:lpstr>Checking Data Types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RABIEI BIN MAMAT</cp:lastModifiedBy>
  <cp:revision>3</cp:revision>
  <dcterms:created xsi:type="dcterms:W3CDTF">2013-01-27T09:14:16Z</dcterms:created>
  <dcterms:modified xsi:type="dcterms:W3CDTF">2025-05-03T06:35:59Z</dcterms:modified>
  <cp:category/>
</cp:coreProperties>
</file>